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Fira Mono Medium" panose="020B0609050000020004" pitchFamily="49" charset="0"/>
      <p:regular r:id="rId14"/>
    </p:embeddedFont>
    <p:embeddedFont>
      <p:font typeface="Fira Sans" panose="020B0503050000020004" pitchFamily="3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72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4742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8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F0F1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2AE079-DE3C-7111-8588-BC74D6C72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768"/>
            <a:ext cx="14630400" cy="831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37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Supervised learning predicts house prices effectively with quality data.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Careful feature selection and evaluation improve model accuracy.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Applications include real estate, investing, and financial planning.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50742D-C4BC-7B55-5E84-34AA40688364}"/>
              </a:ext>
            </a:extLst>
          </p:cNvPr>
          <p:cNvSpPr txBox="1"/>
          <p:nvPr/>
        </p:nvSpPr>
        <p:spPr>
          <a:xfrm>
            <a:off x="5113866" y="3630643"/>
            <a:ext cx="73152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</a:rPr>
              <a:t>Thank you</a:t>
            </a:r>
            <a:endParaRPr lang="en-IN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9012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2811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Predicting House Prices with Supervised Learning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9460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presentation covers how supervised learning helps predict accurate house prices.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47556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will explore key concepts, models, data features, and evaluation methods.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326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What is Supervised Learning?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454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Learning from labeled data to predict outcomes.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84548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5422583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Example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Training on past house sales to predict prices.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Types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0340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Regression predicts continuous values, focus here.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44152"/>
            <a:ext cx="85046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Why Predict House Prices?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19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Buyers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010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Estimate fair price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32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Negotiate effectively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019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Sellers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6010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Set competitive price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50432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Sell faster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40199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Investors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46010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Identify opportunities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50432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Find undervalued properties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36151"/>
            <a:ext cx="578322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Key Data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68509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1911906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Bedrooms &amp; Bathrooms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Indicate size and capacity.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321885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6507004" y="3445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House Size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070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Primary indicator of living space.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Location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Major impact on value.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80190" y="6286381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14" name="Text 11"/>
          <p:cNvSpPr/>
          <p:nvPr/>
        </p:nvSpPr>
        <p:spPr>
          <a:xfrm>
            <a:off x="6507004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Age &amp; Amenities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507004" y="70036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Newer homes and features add value.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617"/>
            <a:ext cx="61233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Data Preprocessing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12025"/>
            <a:ext cx="1630323" cy="1306949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4" name="Text 2"/>
          <p:cNvSpPr/>
          <p:nvPr/>
        </p:nvSpPr>
        <p:spPr>
          <a:xfrm>
            <a:off x="1449467" y="236612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2650927" y="2138839"/>
            <a:ext cx="35705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Handle Missing Values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650927" y="2629257"/>
            <a:ext cx="362378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Impute or remove incomplete data.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2537460" y="3203734"/>
            <a:ext cx="11185803" cy="15240"/>
          </a:xfrm>
          <a:prstGeom prst="roundRect">
            <a:avLst>
              <a:gd name="adj" fmla="val 223256"/>
            </a:avLst>
          </a:prstGeom>
          <a:solidFill>
            <a:srgbClr val="474748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332321"/>
            <a:ext cx="3260646" cy="1306949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9" name="Text 7"/>
          <p:cNvSpPr/>
          <p:nvPr/>
        </p:nvSpPr>
        <p:spPr>
          <a:xfrm>
            <a:off x="2264569" y="378642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4281249" y="3559135"/>
            <a:ext cx="40806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Convert Categorical Data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4281249" y="4049554"/>
            <a:ext cx="408062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 one-hot encoding for locations.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167783" y="4624030"/>
            <a:ext cx="9555480" cy="15240"/>
          </a:xfrm>
          <a:prstGeom prst="roundRect">
            <a:avLst>
              <a:gd name="adj" fmla="val 223256"/>
            </a:avLst>
          </a:prstGeom>
          <a:solidFill>
            <a:srgbClr val="474748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4752618"/>
            <a:ext cx="4890968" cy="1306949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14" name="Text 12"/>
          <p:cNvSpPr/>
          <p:nvPr/>
        </p:nvSpPr>
        <p:spPr>
          <a:xfrm>
            <a:off x="3079790" y="5206722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5911572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Feature Scaling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911572" y="5469850"/>
            <a:ext cx="45044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Normalize numerical values for consistency.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5798106" y="6044327"/>
            <a:ext cx="7925157" cy="15240"/>
          </a:xfrm>
          <a:prstGeom prst="roundRect">
            <a:avLst>
              <a:gd name="adj" fmla="val 223256"/>
            </a:avLst>
          </a:prstGeom>
          <a:solidFill>
            <a:srgbClr val="474748"/>
          </a:solidFill>
          <a:ln/>
        </p:spPr>
      </p:sp>
      <p:sp>
        <p:nvSpPr>
          <p:cNvPr id="18" name="Shape 16"/>
          <p:cNvSpPr/>
          <p:nvPr/>
        </p:nvSpPr>
        <p:spPr>
          <a:xfrm>
            <a:off x="793790" y="6172914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2E2E2F"/>
          </a:solidFill>
          <a:ln/>
        </p:spPr>
      </p:sp>
      <p:sp>
        <p:nvSpPr>
          <p:cNvPr id="19" name="Text 17"/>
          <p:cNvSpPr/>
          <p:nvPr/>
        </p:nvSpPr>
        <p:spPr>
          <a:xfrm>
            <a:off x="3895011" y="662701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4</a:t>
            </a:r>
            <a:endParaRPr lang="en-US" sz="2500" dirty="0"/>
          </a:p>
        </p:txBody>
      </p:sp>
      <p:sp>
        <p:nvSpPr>
          <p:cNvPr id="20" name="Text 18"/>
          <p:cNvSpPr/>
          <p:nvPr/>
        </p:nvSpPr>
        <p:spPr>
          <a:xfrm>
            <a:off x="7542014" y="63997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Split Data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42014" y="6890147"/>
            <a:ext cx="42388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Divide data into training and testing sets.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0425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Choosing a Model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75319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2546985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Linear Regression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391733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Simple and interpretable baseline model.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175319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2546985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Decision Tree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3037403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Captures complex, non-linear relationships.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1753195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2546985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Random Forest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3037403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Ensemble improves accuracy and robustness.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5160883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80190" y="5954673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Gradient Boosting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6280190" y="6799421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High performance ensemble method.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003"/>
            <a:ext cx="61233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Making Predictions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Train Model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Fit chosen model to training data.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Predict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Generate prices for new houses.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Visualize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Compare predicted vs. actual prices graphically.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5489"/>
            <a:ext cx="6803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BF3FA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Evaluating the Model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309580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Mean Squared Error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15432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Measures average squared prediction error.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8" name="Text 5"/>
          <p:cNvSpPr/>
          <p:nvPr/>
        </p:nvSpPr>
        <p:spPr>
          <a:xfrm>
            <a:off x="109089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R-squared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08983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Explains variance percentage the model captures.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E2E2F"/>
          </a:solidFill>
          <a:ln/>
        </p:spPr>
      </p:sp>
      <p:sp>
        <p:nvSpPr>
          <p:cNvPr id="11" name="Text 8"/>
          <p:cNvSpPr/>
          <p:nvPr/>
        </p:nvSpPr>
        <p:spPr>
          <a:xfrm>
            <a:off x="7017306" y="5370671"/>
            <a:ext cx="28904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Fira Mono Medium" pitchFamily="34" charset="0"/>
                <a:ea typeface="Fira Mono Medium" pitchFamily="34" charset="-122"/>
                <a:cs typeface="Fira Mono Medium" pitchFamily="34" charset="-120"/>
              </a:rPr>
              <a:t>Residual Analysis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Check patterns in prediction errors for improvement.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299</Words>
  <Application>Microsoft Office PowerPoint</Application>
  <PresentationFormat>Custom</PresentationFormat>
  <Paragraphs>79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Fira Mono Medium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ram prasann</cp:lastModifiedBy>
  <cp:revision>3</cp:revision>
  <dcterms:created xsi:type="dcterms:W3CDTF">2025-04-21T13:10:40Z</dcterms:created>
  <dcterms:modified xsi:type="dcterms:W3CDTF">2025-04-22T07:23:19Z</dcterms:modified>
</cp:coreProperties>
</file>